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556A-A55E-4CF1-BB95-AEE1C1A6D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EF664-D099-4632-923B-0F9C18D42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013F-AAF7-4BB9-8581-F48E1863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79DD8-EA10-4627-A6B9-CC266606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A4516-EB03-467B-A6A3-B7D39F0A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6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0F61-2491-4521-B19F-4985AF2C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5C6BC5-7131-453C-BFAB-C043D957B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7C79F-C4A4-43A0-8B19-4D7E5AEF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033D-17A4-48A5-91A4-BFAE7CA7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48BD9-0F1C-48C2-B25B-B386D4D1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CD1D5-078F-4400-898F-EA9B45A33B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6AAFA-7BDF-4203-B698-CA9F3E2BF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D4F21-A699-498F-8A0C-5BEADD9A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48494-6BD5-4983-AA80-167AAAA45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22D20-7FBB-44A6-96C2-05278C22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2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2C44-6363-4435-BC8F-D807CFA8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D9908-E004-4710-8FA0-D83D7D723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3E313-4729-4DC8-A36A-E9A60A43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E9E45-53C3-42A7-857E-5D5F03B5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5012A-0337-4BCF-82BB-221D617F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3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50DE-CAF5-49DB-AAD0-499BD3D70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CDCB-4B51-4702-BE1E-D86E3DA04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DEBD9-05D8-4630-9B03-0A8C8C17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AC00E-DFB9-4D00-A696-CCA6B1D4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AB85-1070-4D63-9E7F-D7074983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622E-8228-4FAA-90BD-7A977122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EC50-B23C-44CB-AFAB-7D3AD0C11D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15195-E7C7-47E9-8036-405B78E37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64F2A-D412-41E8-B482-3C558BDA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0B635-9387-45F2-AD22-64D4093B9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EA3DD-15D3-4044-A7D4-92E5C5DA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4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F190-4610-4A90-8188-76BB4B7A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1BCCB-7CDA-4EE8-B154-53191779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F3EB4-84A0-44FD-8820-128AD44B6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32448-32EE-4C6A-9478-D7FBB5651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44DA1-2247-485E-8427-C1864B8FA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24D56-AE54-478B-BCA0-9EF68EE4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D720E8-2FCD-448B-AFB6-1771DCF2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1E424B-37DC-419B-9FE6-F79093BF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7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8E469-140A-4FBE-94D5-295AB5B0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E1F50-CDCA-486B-9A6F-7FC81702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F0B90-5C0A-4621-992E-30CD3AC1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1667E-0A1B-493A-B5C1-68C5499C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9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35C503-8C2C-4921-BDBF-4124E44A3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B8A142-BDB6-4C6E-829F-315B8E31F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0E5F2-8850-45D3-BD43-35E974CD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8C91-6C1A-4BC2-8EDB-F06CBE6B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95033-527C-4E70-A4BD-D2807612A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C4E77-634C-4B13-BCE4-32D466908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ED6FF-A54A-4742-B879-FA9BA68A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B51E7-03C5-4DB1-BDAB-E2F0F888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66004-41A8-4F98-99A3-9D1B6E49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3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4CA4B-C628-42CB-B6B7-12CCC1A2C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4401D-1D28-4E06-8BB5-572848A50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B9A75-5430-4575-BB8A-517F1F7EE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F08EE-F267-4669-A5F6-1C6E38F21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C7DC4-2B21-4E29-B7EC-96982301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46DAB-DBF9-4810-8B03-B0257B0A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6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4DA818-A576-4C95-BF61-C9362943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007FC-BA9C-4D78-B85B-8CBBE29F7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17BE7-05F8-4E39-AE16-A8EFE2A7E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6B55E-1AA4-4458-BAF6-777431C9B34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D9939-A9A4-48A5-AFEE-DF807AA7F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3E59-ACB5-4817-89E1-7610FD731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2DCC7-F4C9-4C16-B52A-C64382745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6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506E2-E754-40EC-9298-EC95CA526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br>
              <a:rPr lang="en-US" sz="3200" b="1" dirty="0"/>
            </a:br>
            <a:r>
              <a:rPr lang="en-US" sz="3200" b="1" dirty="0"/>
              <a:t>Learning Objectives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SOCIAL MEDIA, PRIVACY RIGHTS, AND IS  BIG BROTHER REALLY WATCHING?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3C6AF-E707-46FF-B700-156704E2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800" dirty="0"/>
              <a:t>By the end of this lecture, participants will:</a:t>
            </a:r>
          </a:p>
          <a:p>
            <a:r>
              <a:rPr lang="en-US" sz="4500" dirty="0"/>
              <a:t>Understand the  scope and applicability  of social  media and its use as a screening tool for firm's employees and potential hires</a:t>
            </a:r>
          </a:p>
          <a:p>
            <a:r>
              <a:rPr lang="en-US" sz="4500" dirty="0"/>
              <a:t>Appreciate the  significance of consumer privacy  protections and the consequences  that recent passage of the California  Consumer Privacy Act will have</a:t>
            </a:r>
          </a:p>
          <a:p>
            <a:r>
              <a:rPr lang="en-US" sz="4500" dirty="0"/>
              <a:t>Be able to analyze the   Texas  law on civil/criminal statutes impacting privacy right including the protection of client financial information</a:t>
            </a:r>
          </a:p>
          <a:p>
            <a:r>
              <a:rPr lang="en-US" sz="4500" dirty="0"/>
              <a:t>Understand the sharp contrast between American legal concerns with  privacy rights and Chinese law</a:t>
            </a:r>
            <a:r>
              <a:rPr lang="en-US" sz="4500"/>
              <a:t>/policy</a:t>
            </a:r>
            <a:r>
              <a:rPr lang="en-US" sz="4500" dirty="0"/>
              <a:t> </a:t>
            </a:r>
          </a:p>
          <a:p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Learning Objectives SOCIAL MEDIA, PRIVACY RIGHTS, AND IS  BIG BROTHER REALLY WATCHING?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Learning Objectives SOCIAL MEDIA, PRIVACY RIGHTS, AND IS  BIG BROTHER REALLY WATCHING? </dc:title>
  <dc:creator>John Repsis</dc:creator>
  <cp:lastModifiedBy>John Repsis</cp:lastModifiedBy>
  <cp:revision>1</cp:revision>
  <dcterms:created xsi:type="dcterms:W3CDTF">2018-08-04T00:19:19Z</dcterms:created>
  <dcterms:modified xsi:type="dcterms:W3CDTF">2018-08-04T00:26:21Z</dcterms:modified>
</cp:coreProperties>
</file>